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8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6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1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23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7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49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4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B5D9C-F680-450E-870C-63416129E283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7D51-8E98-4A23-BE16-20423C1F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 Test Presentation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Hello Jau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49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 Test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Test Presentation</dc:title>
  <dc:creator>Ad</dc:creator>
  <cp:lastModifiedBy>Ad</cp:lastModifiedBy>
  <cp:revision>1</cp:revision>
  <dcterms:created xsi:type="dcterms:W3CDTF">2014-04-11T09:57:48Z</dcterms:created>
  <dcterms:modified xsi:type="dcterms:W3CDTF">2014-04-11T09:58:27Z</dcterms:modified>
</cp:coreProperties>
</file>